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8"/>
  </p:notesMasterIdLst>
  <p:sldIdLst>
    <p:sldId id="840" r:id="rId2"/>
    <p:sldId id="283" r:id="rId3"/>
    <p:sldId id="289" r:id="rId4"/>
    <p:sldId id="291" r:id="rId5"/>
    <p:sldId id="292" r:id="rId6"/>
    <p:sldId id="832" r:id="rId7"/>
    <p:sldId id="293" r:id="rId8"/>
    <p:sldId id="294" r:id="rId9"/>
    <p:sldId id="295" r:id="rId10"/>
    <p:sldId id="296" r:id="rId11"/>
    <p:sldId id="297" r:id="rId12"/>
    <p:sldId id="833" r:id="rId13"/>
    <p:sldId id="298" r:id="rId14"/>
    <p:sldId id="299" r:id="rId15"/>
    <p:sldId id="301" r:id="rId16"/>
    <p:sldId id="302" r:id="rId17"/>
    <p:sldId id="300" r:id="rId18"/>
    <p:sldId id="834" r:id="rId19"/>
    <p:sldId id="303" r:id="rId20"/>
    <p:sldId id="306" r:id="rId21"/>
    <p:sldId id="307" r:id="rId22"/>
    <p:sldId id="835" r:id="rId23"/>
    <p:sldId id="308" r:id="rId24"/>
    <p:sldId id="309" r:id="rId25"/>
    <p:sldId id="311" r:id="rId26"/>
    <p:sldId id="312" r:id="rId27"/>
    <p:sldId id="836" r:id="rId28"/>
    <p:sldId id="313" r:id="rId29"/>
    <p:sldId id="314" r:id="rId30"/>
    <p:sldId id="315" r:id="rId31"/>
    <p:sldId id="837" r:id="rId32"/>
    <p:sldId id="317" r:id="rId33"/>
    <p:sldId id="322" r:id="rId34"/>
    <p:sldId id="323" r:id="rId35"/>
    <p:sldId id="842" r:id="rId36"/>
    <p:sldId id="321" r:id="rId37"/>
    <p:sldId id="325" r:id="rId38"/>
    <p:sldId id="838" r:id="rId39"/>
    <p:sldId id="327" r:id="rId40"/>
    <p:sldId id="326" r:id="rId41"/>
    <p:sldId id="328" r:id="rId42"/>
    <p:sldId id="329" r:id="rId43"/>
    <p:sldId id="331" r:id="rId44"/>
    <p:sldId id="843" r:id="rId45"/>
    <p:sldId id="844" r:id="rId46"/>
    <p:sldId id="284" r:id="rId47"/>
    <p:sldId id="332" r:id="rId48"/>
    <p:sldId id="839" r:id="rId49"/>
    <p:sldId id="333" r:id="rId50"/>
    <p:sldId id="334" r:id="rId51"/>
    <p:sldId id="279" r:id="rId52"/>
    <p:sldId id="841" r:id="rId53"/>
    <p:sldId id="337" r:id="rId54"/>
    <p:sldId id="280" r:id="rId55"/>
    <p:sldId id="281" r:id="rId56"/>
    <p:sldId id="282" r:id="rId57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37"/>
    <p:restoredTop sz="94578"/>
  </p:normalViewPr>
  <p:slideViewPr>
    <p:cSldViewPr>
      <p:cViewPr varScale="1">
        <p:scale>
          <a:sx n="137" d="100"/>
          <a:sy n="137" d="100"/>
        </p:scale>
        <p:origin x="53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40BA6-3E54-C84D-B77F-93BB950387C4}" type="datetimeFigureOut">
              <a:rPr lang="de-DE" smtClean="0"/>
              <a:t>24.09.26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1B980-FBA5-1943-8699-C38F0B0F3A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9083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1B980-FBA5-1943-8699-C38F0B0F3A43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249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21516-4F2E-DB4D-8D44-018AAF08CDAE}" type="slidenum">
              <a:rPr lang="de-DE" altLang="x-none"/>
              <a:pPr/>
              <a:t>‹Nr.›</a:t>
            </a:fld>
            <a:endParaRPr lang="de-DE" altLang="x-none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769017-75AF-ED49-910B-9DECC0B9C3DF}" type="slidenum">
              <a:rPr lang="de-DE" altLang="x-none"/>
              <a:pPr/>
              <a:t>‹Nr.›</a:t>
            </a:fld>
            <a:endParaRPr lang="de-DE" altLang="x-none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56A686-99E5-C04D-9E0E-2567ED0E539A}" type="slidenum">
              <a:rPr lang="de-DE" altLang="x-none"/>
              <a:pPr/>
              <a:t>‹Nr.›</a:t>
            </a:fld>
            <a:endParaRPr lang="de-DE" altLang="x-none"/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ADBE73-3D22-1349-AD24-87F3C88B49E7}" type="slidenum">
              <a:rPr lang="de-DE" altLang="x-none"/>
              <a:pPr/>
              <a:t>‹Nr.›</a:t>
            </a:fld>
            <a:endParaRPr lang="de-DE" altLang="x-none"/>
          </a:p>
        </p:txBody>
      </p:sp>
    </p:spTree>
    <p:extLst>
      <p:ext uri="{BB962C8B-B14F-4D97-AF65-F5344CB8AC3E}">
        <p14:creationId xmlns:p14="http://schemas.microsoft.com/office/powerpoint/2010/main" val="999890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DC7EAB-0CA7-9F4F-88B2-64FAE08EBD09}" type="slidenum">
              <a:rPr lang="de-DE" altLang="x-none"/>
              <a:pPr/>
              <a:t>‹Nr.›</a:t>
            </a:fld>
            <a:endParaRPr lang="de-DE" altLang="x-none"/>
          </a:p>
        </p:txBody>
      </p:sp>
    </p:spTree>
    <p:extLst>
      <p:ext uri="{BB962C8B-B14F-4D97-AF65-F5344CB8AC3E}">
        <p14:creationId xmlns:p14="http://schemas.microsoft.com/office/powerpoint/2010/main" val="1107843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5BF55E-E128-2D40-88A7-F8FAB9A26D57}" type="slidenum">
              <a:rPr lang="de-DE" altLang="x-none"/>
              <a:pPr/>
              <a:t>‹Nr.›</a:t>
            </a:fld>
            <a:endParaRPr lang="de-DE" altLang="x-none"/>
          </a:p>
        </p:txBody>
      </p:sp>
    </p:spTree>
    <p:extLst>
      <p:ext uri="{BB962C8B-B14F-4D97-AF65-F5344CB8AC3E}">
        <p14:creationId xmlns:p14="http://schemas.microsoft.com/office/powerpoint/2010/main" val="84672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7E9DAD-AE5E-0942-867F-F189459F5B8B}" type="slidenum">
              <a:rPr lang="de-DE" altLang="x-none"/>
              <a:pPr/>
              <a:t>‹Nr.›</a:t>
            </a:fld>
            <a:endParaRPr lang="de-DE" altLang="x-none"/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EBBA49-1FE7-5E41-A674-D9729F5E2FE9}" type="slidenum">
              <a:rPr lang="de-DE" altLang="x-none"/>
              <a:pPr/>
              <a:t>‹Nr.›</a:t>
            </a:fld>
            <a:endParaRPr lang="de-DE" altLang="x-none"/>
          </a:p>
        </p:txBody>
      </p:sp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50BFFE-CE71-EF48-8F3C-19C21ADCCC11}" type="slidenum">
              <a:rPr lang="de-DE" altLang="x-none"/>
              <a:pPr/>
              <a:t>‹Nr.›</a:t>
            </a:fld>
            <a:endParaRPr lang="de-DE" altLang="x-none"/>
          </a:p>
        </p:txBody>
      </p:sp>
    </p:spTree>
    <p:extLst>
      <p:ext uri="{BB962C8B-B14F-4D97-AF65-F5344CB8AC3E}">
        <p14:creationId xmlns:p14="http://schemas.microsoft.com/office/powerpoint/2010/main" val="11529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BBD64C-ED45-1C4B-919E-72A42F2D884A}" type="slidenum">
              <a:rPr lang="de-DE" altLang="x-none"/>
              <a:pPr/>
              <a:t>‹Nr.›</a:t>
            </a:fld>
            <a:endParaRPr lang="de-DE" altLang="x-none"/>
          </a:p>
        </p:txBody>
      </p:sp>
    </p:spTree>
    <p:extLst>
      <p:ext uri="{BB962C8B-B14F-4D97-AF65-F5344CB8AC3E}">
        <p14:creationId xmlns:p14="http://schemas.microsoft.com/office/powerpoint/2010/main" val="509753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8EE34A-2E2C-654E-BA8E-72A28C1DF1D8}" type="slidenum">
              <a:rPr lang="de-DE" altLang="x-none"/>
              <a:pPr/>
              <a:t>‹Nr.›</a:t>
            </a:fld>
            <a:endParaRPr lang="de-DE" altLang="x-none"/>
          </a:p>
        </p:txBody>
      </p:sp>
    </p:spTree>
    <p:extLst>
      <p:ext uri="{BB962C8B-B14F-4D97-AF65-F5344CB8AC3E}">
        <p14:creationId xmlns:p14="http://schemas.microsoft.com/office/powerpoint/2010/main" val="1109344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x-none"/>
              <a:t>Mastertitelformat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x-none"/>
              <a:t>Mastertextformat bearbeiten</a:t>
            </a:r>
          </a:p>
          <a:p>
            <a:pPr lvl="1"/>
            <a:r>
              <a:rPr lang="de-DE" altLang="x-none"/>
              <a:t>Zweite Ebene</a:t>
            </a:r>
          </a:p>
          <a:p>
            <a:pPr lvl="2"/>
            <a:r>
              <a:rPr lang="de-DE" altLang="x-none"/>
              <a:t>Dritte Ebene</a:t>
            </a:r>
          </a:p>
          <a:p>
            <a:pPr lvl="3"/>
            <a:r>
              <a:rPr lang="de-DE" altLang="x-none"/>
              <a:t>Vierte Ebene</a:t>
            </a:r>
          </a:p>
          <a:p>
            <a:pPr lvl="4"/>
            <a:r>
              <a:rPr lang="de-DE" altLang="x-non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7DEB784-F01A-7F4B-83BB-6D361BF8BACC}" type="slidenum">
              <a:rPr lang="de-DE" altLang="x-none"/>
              <a:pPr/>
              <a:t>‹Nr.›</a:t>
            </a:fld>
            <a:endParaRPr lang="de-DE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00461D4-F1F8-0E45-BEC4-206E64A8A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157927"/>
      </p:ext>
    </p:extLst>
  </p:cSld>
  <p:clrMapOvr>
    <a:masterClrMapping/>
  </p:clrMapOvr>
  <p:transition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779D690-BD03-2E4E-98C7-4593BA62D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76E6ABB-5C82-9F42-B240-8A7EFBC88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9A965C5-AE97-4542-A67C-01711A263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9791F13-1616-574D-AF76-3EBD41340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657CEFE-8CA3-1D44-9BF2-456E5D09B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9400" cy="68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928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558E142-4C8D-5747-A9EF-F69CA0EF1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B44CD15-65A8-DD49-BC16-3EDAF3294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02D1628-363A-0C45-9881-BFD5F903B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12D5268-0394-264A-81C1-C9E4F97EC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793DB76-F4D5-FA47-B005-DA260064C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894EAFD-BF87-B54A-B42F-C1FF7A5A4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9400" cy="68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369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948A8EA-2EF6-E54B-B0C8-C30653496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2D63089-DF0B-6F4D-B167-BBCF5C67C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8DF76EF-7D47-FD47-900A-089645E7C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96C6322-4F84-8846-87D3-5589D5C46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644EDD2-BEA3-D744-9645-991EC305B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BAF5A38-498E-874C-B3AF-98E16390D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9400" cy="68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36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6819390-BAA7-ED4D-AD7C-DC74F1D87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AEA31F6-7AA0-CB44-8991-C8DB71BF8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4A4E669-2D1B-EC45-B728-A9983E70B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FCB41F9-2B0B-C547-AF67-753D15FE3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9400" cy="68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1193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498E5B8-FBEE-824D-97AE-9CF26E35F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284D71E-53D3-A14F-A714-3FF2BA66A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41BA332-0485-9E48-AF7A-F1D164C60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AB444D1-5EB2-7940-8507-EA4FB2043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58A45F6-2CD5-A84A-9FEE-65671BBD9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9400" cy="68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233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A8112D0-C487-7648-92A0-C9131A7CE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871581A-8483-C748-90BB-DE0A607E6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F289D74-D399-3144-90B8-F118548E1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F6F5755-FF20-4542-B3BD-3F47F6EE0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9400" cy="68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5614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E7A0394-E85C-264F-A242-C90D7A055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379908"/>
      </p:ext>
    </p:extLst>
  </p:cSld>
  <p:clrMapOvr>
    <a:masterClrMapping/>
  </p:clrMapOvr>
  <p:transition>
    <p:split orient="vert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E4CACA5-E130-E54B-BA4C-EAE21BB12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254614"/>
      </p:ext>
    </p:extLst>
  </p:cSld>
  <p:clrMapOvr>
    <a:masterClrMapping/>
  </p:clrMapOvr>
  <p:transition>
    <p:split orient="vert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99DE603-1D3C-B648-ABD8-32FC7156A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367983"/>
      </p:ext>
    </p:extLst>
  </p:cSld>
  <p:clrMapOvr>
    <a:masterClrMapping/>
  </p:clrMapOvr>
  <p:transition>
    <p:split orient="vert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941987E-A9A8-1646-9D39-A00120EBD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414509"/>
      </p:ext>
    </p:extLst>
  </p:cSld>
  <p:clrMapOvr>
    <a:masterClrMapping/>
  </p:clrMapOvr>
  <p:transition>
    <p:split orient="vert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3E397EA-5319-A642-A2A2-651F86573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967841"/>
      </p:ext>
    </p:extLst>
  </p:cSld>
  <p:clrMapOvr>
    <a:masterClrMapping/>
  </p:clrMapOvr>
  <p:transition>
    <p:split orient="vert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26F413B-442F-3A4E-A542-D029C3C1C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7051"/>
      </p:ext>
    </p:extLst>
  </p:cSld>
  <p:clrMapOvr>
    <a:masterClrMapping/>
  </p:clrMapOvr>
  <p:transition>
    <p:split orient="vert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1BF009A-AF82-4745-90CE-FE383CC7D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9400" cy="68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8218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AA2EDF7-1FE5-4B4E-88DB-5A5CF0FFC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341109"/>
      </p:ext>
    </p:extLst>
  </p:cSld>
  <p:clrMapOvr>
    <a:masterClrMapping/>
  </p:clrMapOvr>
  <p:transition>
    <p:split orient="vert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7C5BFFC-AAF8-314E-91B7-B8FAF97DA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981625"/>
      </p:ext>
    </p:extLst>
  </p:cSld>
  <p:clrMapOvr>
    <a:masterClrMapping/>
  </p:clrMapOvr>
  <p:transition>
    <p:split orient="vert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9DD2F73-0FEF-3F48-A99D-DC99F5706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49656"/>
      </p:ext>
    </p:extLst>
  </p:cSld>
  <p:clrMapOvr>
    <a:masterClrMapping/>
  </p:clrMapOvr>
  <p:transition>
    <p:split orient="vert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FDEF533-33A8-5C4A-8EEC-170D3FF60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560650"/>
      </p:ext>
    </p:extLst>
  </p:cSld>
  <p:clrMapOvr>
    <a:masterClrMapping/>
  </p:clrMapOvr>
  <p:transition>
    <p:split orient="vert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FB5ECBD-E39C-FC4C-A810-149964669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037395"/>
      </p:ext>
    </p:extLst>
  </p:cSld>
  <p:clrMapOvr>
    <a:masterClrMapping/>
  </p:clrMapOvr>
  <p:transition>
    <p:split orient="vert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0D84400-EB35-D448-BAB8-525AB5F5C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582982"/>
      </p:ext>
    </p:extLst>
  </p:cSld>
  <p:clrMapOvr>
    <a:masterClrMapping/>
  </p:clrMapOvr>
  <p:transition>
    <p:split orient="vert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2A04B89-90BD-264A-A6B2-1D6B27C0C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86386"/>
      </p:ext>
    </p:extLst>
  </p:cSld>
  <p:clrMapOvr>
    <a:masterClrMapping/>
  </p:clrMapOvr>
  <p:transition>
    <p:split orient="vert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6E7991F-89B4-954F-84EB-0046C629C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685220"/>
      </p:ext>
    </p:extLst>
  </p:cSld>
  <p:clrMapOvr>
    <a:masterClrMapping/>
  </p:clrMapOvr>
  <p:transition>
    <p:split orient="vert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D3678CE-D25F-4B4D-97F4-563E336CC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141217"/>
      </p:ext>
    </p:extLst>
  </p:cSld>
  <p:clrMapOvr>
    <a:masterClrMapping/>
  </p:clrMapOvr>
  <p:transition>
    <p:split orient="vert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3F541A6-5216-9C4D-AFF3-56EC4EBBA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9400" cy="68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5137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457D20F-2D8C-2E41-BE0D-CDD91DBB6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02756"/>
      </p:ext>
    </p:extLst>
  </p:cSld>
  <p:clrMapOvr>
    <a:masterClrMapping/>
  </p:clrMapOvr>
  <p:transition>
    <p:split orient="vert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842655C3-FC79-B84F-ABDD-6AEB14EB2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067736"/>
      </p:ext>
    </p:extLst>
  </p:cSld>
  <p:clrMapOvr>
    <a:masterClrMapping/>
  </p:clrMapOvr>
  <p:transition>
    <p:split orient="vert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DD06307D-8B90-0843-B018-D6AC3C1E3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161905"/>
      </p:ext>
    </p:extLst>
  </p:cSld>
  <p:clrMapOvr>
    <a:masterClrMapping/>
  </p:clrMapOvr>
  <p:transition>
    <p:split orient="vert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884EE28-43F2-7142-AA25-18E83B6BA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710432"/>
      </p:ext>
    </p:extLst>
  </p:cSld>
  <p:clrMapOvr>
    <a:masterClrMapping/>
  </p:clrMapOvr>
  <p:transition>
    <p:split orient="vert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6346C4D-2E12-1843-82D7-EF3F85C39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526420"/>
      </p:ext>
    </p:extLst>
  </p:cSld>
  <p:clrMapOvr>
    <a:masterClrMapping/>
  </p:clrMapOvr>
  <p:transition>
    <p:split orient="vert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274B5FE-2143-FF4F-9A08-2C50F9DC7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6A0A170-BC09-D54E-9040-3FADAF11C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968D3A9-24A5-9347-BD66-A5DEC7657F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theme/theme1.xml><?xml version="1.0" encoding="utf-8"?>
<a:theme xmlns:a="http://schemas.openxmlformats.org/drawingml/2006/main" name="Leere Präsentation">
  <a:themeElements>
    <a:clrScheme name="Leere 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ere Prä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Macintosh PowerPoint</Application>
  <PresentationFormat>Bildschirmpräsentation (4:3)</PresentationFormat>
  <Paragraphs>1</Paragraphs>
  <Slides>56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56</vt:i4>
      </vt:variant>
    </vt:vector>
  </HeadingPairs>
  <TitlesOfParts>
    <vt:vector size="60" baseType="lpstr">
      <vt:lpstr>ＭＳ Ｐゴシック</vt:lpstr>
      <vt:lpstr>Arial</vt:lpstr>
      <vt:lpstr>Calibri</vt:lpstr>
      <vt:lpstr>Leere 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Markus Küppers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Markus Küppers</dc:creator>
  <cp:lastModifiedBy>Dr. Steffen de Sombre</cp:lastModifiedBy>
  <cp:revision>12</cp:revision>
  <cp:lastPrinted>2026-09-24T07:26:48Z</cp:lastPrinted>
  <dcterms:created xsi:type="dcterms:W3CDTF">2014-07-21T09:40:26Z</dcterms:created>
  <dcterms:modified xsi:type="dcterms:W3CDTF">2026-09-24T10:29:46Z</dcterms:modified>
</cp:coreProperties>
</file>